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69" r:id="rId6"/>
    <p:sldId id="258" r:id="rId7"/>
    <p:sldId id="256" r:id="rId8"/>
    <p:sldId id="257" r:id="rId9"/>
    <p:sldId id="260" r:id="rId10"/>
    <p:sldId id="262" r:id="rId11"/>
    <p:sldId id="263" r:id="rId12"/>
    <p:sldId id="264" r:id="rId13"/>
    <p:sldId id="266" r:id="rId14"/>
    <p:sldId id="265" r:id="rId15"/>
    <p:sldId id="261" r:id="rId16"/>
    <p:sldId id="267" r:id="rId17"/>
    <p:sldId id="259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F05B-3F99-48B4-91F5-BA75D72BD419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BBC-F780-42D9-BFEF-BD51CB095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576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F05B-3F99-48B4-91F5-BA75D72BD419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BBC-F780-42D9-BFEF-BD51CB095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8527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F05B-3F99-48B4-91F5-BA75D72BD419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BBC-F780-42D9-BFEF-BD51CB095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8630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F05B-3F99-48B4-91F5-BA75D72BD419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BBC-F780-42D9-BFEF-BD51CB095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2912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F05B-3F99-48B4-91F5-BA75D72BD419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BBC-F780-42D9-BFEF-BD51CB095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6161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F05B-3F99-48B4-91F5-BA75D72BD419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BBC-F780-42D9-BFEF-BD51CB095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220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F05B-3F99-48B4-91F5-BA75D72BD419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BBC-F780-42D9-BFEF-BD51CB095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5134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F05B-3F99-48B4-91F5-BA75D72BD419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BBC-F780-42D9-BFEF-BD51CB095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9489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F05B-3F99-48B4-91F5-BA75D72BD419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BBC-F780-42D9-BFEF-BD51CB095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6798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F05B-3F99-48B4-91F5-BA75D72BD419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BBC-F780-42D9-BFEF-BD51CB095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4640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F05B-3F99-48B4-91F5-BA75D72BD419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BBC-F780-42D9-BFEF-BD51CB095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4581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0F05B-3F99-48B4-91F5-BA75D72BD419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D0BBC-F780-42D9-BFEF-BD51CB095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799" y="685800"/>
            <a:ext cx="7772400" cy="1470025"/>
          </a:xfrm>
        </p:spPr>
        <p:txBody>
          <a:bodyPr/>
          <a:lstStyle/>
          <a:p>
            <a:r>
              <a:rPr lang="en-US" dirty="0" smtClean="0"/>
              <a:t>Ewe Too Can Sustainably Manage Solar Farm Ground Cover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599" y="2819400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Caleb Scott, Owner Scott Land &amp; Yard Farm and CEO Scott &amp; </a:t>
            </a:r>
            <a:r>
              <a:rPr lang="en-US" dirty="0" err="1"/>
              <a:t>Crispell</a:t>
            </a:r>
            <a:r>
              <a:rPr lang="en-US" dirty="0"/>
              <a:t> Inc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Sarah </a:t>
            </a:r>
            <a:r>
              <a:rPr lang="en-US" dirty="0"/>
              <a:t>Zemanick, Director Cornell Sustainability</a:t>
            </a:r>
          </a:p>
          <a:p>
            <a:endParaRPr lang="en-US" dirty="0"/>
          </a:p>
        </p:txBody>
      </p:sp>
      <p:pic>
        <p:nvPicPr>
          <p:cNvPr id="1026" name="Picture 2" descr="https://lh3.googleusercontent.com/t9K4dPdIyn37GDcVaYIu48W0lOJ5v5he4-AWz639TdsbhjQwwbmj53JRcc8LTDnHalQwLrbcEFjvXGU4G8TcVh5aqgXhpX15I7uyJ_FEBp5cgNpUY7ZncHL_iKh6p7Dg27hnUD0mH6LdrAUACTHDeklD2MmUx95lbL2J0GL5-1J9h0n4dbUxMiqrkxeInp40ZzKa8I5pEWfg6P4e-R34WpQ__oVeco2gjpbPUiG4HK204Z32liAFIvY8BiNyivua8vQDXt1MhhtySV_m04u93bxi_VkzYDHa-MWjdth3rB3zX4xP-hCBqqXCeJWkISo79FwttU1Tp1IQyMc3Y4nhNJy59cftG3-JJcuY-8VIgsn5xQWWPAv0Pn31h670A5MApb1yTczbYy27EBVzDINPCTw-ynW1XuaR-2PYbOfevjRqKqfwuO1JA236fg-bFWTDSIO4g9y68pR7dCEgG817bHu4t_xyPInK5wmNEzozDNmrB5DkjqhMZTE7RvQ43bKGKaWzmZT8Jxw71k5tmK2fytbWf2PPpQKtaa6RmGeSgFTcvMCP0GRkkdnem_DWU7lbjE5h=w890-h667-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47226"/>
          <a:stretch/>
        </p:blipFill>
        <p:spPr bwMode="auto">
          <a:xfrm>
            <a:off x="-76200" y="4610100"/>
            <a:ext cx="9251774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71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Successful Venture to the Solar Farm 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33400" y="5943600"/>
            <a:ext cx="4040188" cy="639762"/>
          </a:xfrm>
        </p:spPr>
        <p:txBody>
          <a:bodyPr/>
          <a:lstStyle/>
          <a:p>
            <a:r>
              <a:rPr lang="en-US" dirty="0" smtClean="0"/>
              <a:t>       Mowing the open field</a:t>
            </a:r>
            <a:endParaRPr lang="en-US" dirty="0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2590800" cy="4605868"/>
          </a:xfrm>
        </p:spPr>
      </p:pic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648200" y="1371600"/>
            <a:ext cx="4041775" cy="639762"/>
          </a:xfrm>
        </p:spPr>
        <p:txBody>
          <a:bodyPr/>
          <a:lstStyle/>
          <a:p>
            <a:r>
              <a:rPr lang="en-US" dirty="0" smtClean="0"/>
              <a:t>  Hard at work in the shade </a:t>
            </a:r>
            <a:endParaRPr lang="en-US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133600"/>
            <a:ext cx="2595612" cy="4614422"/>
          </a:xfrm>
        </p:spPr>
      </p:pic>
    </p:spTree>
    <p:extLst>
      <p:ext uri="{BB962C8B-B14F-4D97-AF65-F5344CB8AC3E}">
        <p14:creationId xmlns:p14="http://schemas.microsoft.com/office/powerpoint/2010/main" val="3928200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Benefits of Sheep and Solar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to maintain </a:t>
            </a:r>
          </a:p>
          <a:p>
            <a:r>
              <a:rPr lang="en-US" dirty="0" smtClean="0"/>
              <a:t>Provide milk, wool, and meat to community </a:t>
            </a:r>
          </a:p>
          <a:p>
            <a:r>
              <a:rPr lang="en-US" dirty="0" smtClean="0"/>
              <a:t>Don’t jump, climb, or chew like goats </a:t>
            </a:r>
          </a:p>
          <a:p>
            <a:r>
              <a:rPr lang="en-US" dirty="0" smtClean="0"/>
              <a:t>Can easily fit under the solar panels </a:t>
            </a:r>
          </a:p>
          <a:p>
            <a:r>
              <a:rPr lang="en-US" dirty="0" smtClean="0"/>
              <a:t>Can use the panels for shade and cover</a:t>
            </a:r>
          </a:p>
          <a:p>
            <a:r>
              <a:rPr lang="en-US" dirty="0" smtClean="0"/>
              <a:t>Eat grass, weeds and woody plants </a:t>
            </a:r>
          </a:p>
          <a:p>
            <a:r>
              <a:rPr lang="en-US" dirty="0" smtClean="0"/>
              <a:t>Are calm and friendly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492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Successful </a:t>
            </a:r>
            <a:r>
              <a:rPr lang="en-US" dirty="0"/>
              <a:t>S</a:t>
            </a:r>
            <a:r>
              <a:rPr lang="en-US" dirty="0" smtClean="0"/>
              <a:t>eason 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7"/>
          <a:stretch/>
        </p:blipFill>
        <p:spPr>
          <a:xfrm>
            <a:off x="1203572" y="1600201"/>
            <a:ext cx="2911227" cy="5029200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572" y="1600200"/>
            <a:ext cx="2835027" cy="5040048"/>
          </a:xfrm>
        </p:spPr>
      </p:pic>
    </p:spTree>
    <p:extLst>
      <p:ext uri="{BB962C8B-B14F-4D97-AF65-F5344CB8AC3E}">
        <p14:creationId xmlns:p14="http://schemas.microsoft.com/office/powerpoint/2010/main" val="2087420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The Goal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Make </a:t>
            </a:r>
            <a:r>
              <a:rPr lang="en-US" dirty="0"/>
              <a:t>it standard </a:t>
            </a:r>
            <a:r>
              <a:rPr lang="en-US" dirty="0" smtClean="0"/>
              <a:t>acceptable </a:t>
            </a:r>
            <a:r>
              <a:rPr lang="en-US" dirty="0"/>
              <a:t>practice for collages, municipalities, and government agencies to introduce sheep to their solar </a:t>
            </a:r>
            <a:r>
              <a:rPr lang="en-US" dirty="0" smtClean="0"/>
              <a:t>farms</a:t>
            </a:r>
          </a:p>
          <a:p>
            <a:r>
              <a:rPr lang="en-US" dirty="0" smtClean="0"/>
              <a:t>Bring awareness to the benefits of using sheep to maintain solar areas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054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31335"/>
            <a:ext cx="5181600" cy="959265"/>
          </a:xfrm>
        </p:spPr>
        <p:txBody>
          <a:bodyPr>
            <a:normAutofit/>
          </a:bodyPr>
          <a:lstStyle/>
          <a:p>
            <a:r>
              <a:rPr lang="en-US" b="1" dirty="0" smtClean="0"/>
              <a:t>Happy Farmer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0"/>
            <a:ext cx="3809999" cy="6773332"/>
          </a:xfrm>
        </p:spPr>
      </p:pic>
      <p:sp>
        <p:nvSpPr>
          <p:cNvPr id="5" name="Rectangle 4"/>
          <p:cNvSpPr/>
          <p:nvPr/>
        </p:nvSpPr>
        <p:spPr>
          <a:xfrm>
            <a:off x="11394" y="1219200"/>
            <a:ext cx="4267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     Win for Cornell</a:t>
            </a:r>
          </a:p>
          <a:p>
            <a:endParaRPr lang="en-US" sz="3200" b="1" dirty="0" smtClean="0"/>
          </a:p>
          <a:p>
            <a:r>
              <a:rPr lang="en-US" sz="2800" b="1" dirty="0" smtClean="0"/>
              <a:t>Win for Building Energy</a:t>
            </a:r>
          </a:p>
          <a:p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136106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Who We Are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75538"/>
            <a:ext cx="5932227" cy="45720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897" y="2819400"/>
            <a:ext cx="4038600" cy="2290676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038600"/>
            <a:ext cx="3455493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48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4572000" cy="761999"/>
          </a:xfrm>
        </p:spPr>
        <p:txBody>
          <a:bodyPr>
            <a:noAutofit/>
          </a:bodyPr>
          <a:lstStyle/>
          <a:p>
            <a:r>
              <a:rPr lang="en-US" sz="5400" dirty="0" smtClean="0"/>
              <a:t>Before Sheep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712" y="1600200"/>
            <a:ext cx="4495800" cy="49530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vegetation shading the panels </a:t>
            </a:r>
            <a:endParaRPr lang="en-US" dirty="0" smtClean="0">
              <a:solidFill>
                <a:srgbClr val="FF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costly maintenance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tight corners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specialty equipment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high carbon output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 smtClean="0">
                <a:solidFill>
                  <a:srgbClr val="FF0000"/>
                </a:solidFill>
              </a:rPr>
              <a:t>erbicides 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0682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65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/>
              <a:t>The Task 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2209800"/>
            <a:ext cx="6286500" cy="381000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l">
              <a:buChar char="•"/>
            </a:pPr>
            <a:r>
              <a:rPr lang="en-US" dirty="0">
                <a:solidFill>
                  <a:schemeClr val="tx1"/>
                </a:solidFill>
              </a:rPr>
              <a:t>Reduce carbon foot print </a:t>
            </a:r>
          </a:p>
          <a:p>
            <a:pPr marL="342900" indent="-342900" algn="l">
              <a:buChar char="•"/>
            </a:pPr>
            <a:r>
              <a:rPr lang="en-US" dirty="0">
                <a:solidFill>
                  <a:schemeClr val="tx1"/>
                </a:solidFill>
              </a:rPr>
              <a:t>Lower costs</a:t>
            </a:r>
          </a:p>
          <a:p>
            <a:pPr marL="342900" indent="-342900" algn="l">
              <a:buChar char="•"/>
            </a:pPr>
            <a:r>
              <a:rPr lang="en-US" dirty="0">
                <a:solidFill>
                  <a:schemeClr val="tx1"/>
                </a:solidFill>
              </a:rPr>
              <a:t>Build sustainability </a:t>
            </a:r>
          </a:p>
          <a:p>
            <a:pPr marL="342900" indent="-342900" algn="l">
              <a:buChar char="•"/>
            </a:pPr>
            <a:r>
              <a:rPr lang="en-US" dirty="0">
                <a:solidFill>
                  <a:schemeClr val="tx1"/>
                </a:solidFill>
              </a:rPr>
              <a:t>Stimulate local economy</a:t>
            </a:r>
          </a:p>
        </p:txBody>
      </p:sp>
    </p:spTree>
    <p:extLst>
      <p:ext uri="{BB962C8B-B14F-4D97-AF65-F5344CB8AC3E}">
        <p14:creationId xmlns:p14="http://schemas.microsoft.com/office/powerpoint/2010/main" val="42615142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The Idea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sheep to reduce maintenance costs and carbon foot print </a:t>
            </a:r>
          </a:p>
          <a:p>
            <a:r>
              <a:rPr lang="en-US" dirty="0" smtClean="0"/>
              <a:t>The sheep will eat the grass down browse the volunteer woody plants like honey suckle or small trees </a:t>
            </a:r>
          </a:p>
          <a:p>
            <a:r>
              <a:rPr lang="en-US" dirty="0" smtClean="0"/>
              <a:t>The sheep will create a healthy eco system fertilizing the sub soil and disturbed areas </a:t>
            </a:r>
          </a:p>
          <a:p>
            <a:r>
              <a:rPr lang="en-US" dirty="0" smtClean="0"/>
              <a:t>The sheep will remove the need for herbicides</a:t>
            </a:r>
          </a:p>
          <a:p>
            <a:r>
              <a:rPr lang="en-US" dirty="0" smtClean="0"/>
              <a:t>The sheep will repurpose the land and add a local free range food source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971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Sheep </a:t>
            </a:r>
            <a:r>
              <a:rPr lang="en-US" sz="4800" dirty="0"/>
              <a:t>S</a:t>
            </a:r>
            <a:r>
              <a:rPr lang="en-US" sz="4800" dirty="0" smtClean="0"/>
              <a:t>olar Farm Trial Day 1</a:t>
            </a:r>
            <a:endParaRPr lang="en-US" sz="4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2971800" cy="52832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143000"/>
            <a:ext cx="3047999" cy="54186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26797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23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49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Sheep Solar Farm Trial Day 2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3048000" cy="541866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19199"/>
            <a:ext cx="3063627" cy="5446449"/>
          </a:xfrm>
        </p:spPr>
      </p:pic>
      <p:sp>
        <p:nvSpPr>
          <p:cNvPr id="7" name="Rectangle 6"/>
          <p:cNvSpPr/>
          <p:nvPr/>
        </p:nvSpPr>
        <p:spPr>
          <a:xfrm>
            <a:off x="3733800" y="2215004"/>
            <a:ext cx="137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Just 24 hours     later!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57"/>
          <a:stretch/>
        </p:blipFill>
        <p:spPr>
          <a:xfrm>
            <a:off x="3505200" y="3696031"/>
            <a:ext cx="1828800" cy="180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54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18061" y="0"/>
            <a:ext cx="5105400" cy="6630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Watering System 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663011"/>
            <a:ext cx="3470260" cy="6169352"/>
          </a:xfrm>
        </p:spPr>
      </p:pic>
    </p:spTree>
    <p:extLst>
      <p:ext uri="{BB962C8B-B14F-4D97-AF65-F5344CB8AC3E}">
        <p14:creationId xmlns:p14="http://schemas.microsoft.com/office/powerpoint/2010/main" val="2920701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Laminated Sign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67200" y="1314450"/>
            <a:ext cx="4495800" cy="541020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SCOTT </a:t>
            </a:r>
            <a:r>
              <a:rPr lang="en-US" b="1" dirty="0"/>
              <a:t>LAND YARD FARM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Commercial </a:t>
            </a:r>
            <a:r>
              <a:rPr lang="en-US" dirty="0"/>
              <a:t>Land Management and </a:t>
            </a:r>
            <a:r>
              <a:rPr lang="en-US" dirty="0" smtClean="0"/>
              <a:t>Site </a:t>
            </a:r>
            <a:r>
              <a:rPr lang="en-US" dirty="0"/>
              <a:t>Grazing  </a:t>
            </a:r>
          </a:p>
          <a:p>
            <a:pPr marL="0" indent="0">
              <a:buNone/>
            </a:pPr>
            <a:r>
              <a:rPr lang="en-US" dirty="0"/>
              <a:t> 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b="1" dirty="0"/>
              <a:t>Basic Sheep Rules </a:t>
            </a:r>
            <a:endParaRPr lang="en-US" dirty="0"/>
          </a:p>
          <a:p>
            <a:r>
              <a:rPr lang="en-US" dirty="0"/>
              <a:t>- always close gates behind you</a:t>
            </a:r>
          </a:p>
          <a:p>
            <a:r>
              <a:rPr lang="en-US" dirty="0"/>
              <a:t>- do not chase the sheep</a:t>
            </a:r>
          </a:p>
          <a:p>
            <a:r>
              <a:rPr lang="en-US" dirty="0"/>
              <a:t>- do not feed the sheep</a:t>
            </a:r>
          </a:p>
          <a:p>
            <a:r>
              <a:rPr lang="en-US" dirty="0"/>
              <a:t>- do not corner the sheep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i="1" dirty="0"/>
              <a:t>Basically  just leave the sheep alone and let them mow the field in peace; they will generally ignore you once they realize you do not have any food for them.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b="1" dirty="0"/>
              <a:t>Area # 001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Location Ithaca 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Emergency Contact:  Caleb Scott  607-327-2023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Alternative contact :   Ben Scott    605-390-8015  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73" y="1600200"/>
            <a:ext cx="254705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68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1257770926994CBF02A6CCBEC2C0BF" ma:contentTypeVersion="6" ma:contentTypeDescription="Create a new document." ma:contentTypeScope="" ma:versionID="84466088c8cd3a59f2404644b726ead5">
  <xsd:schema xmlns:xsd="http://www.w3.org/2001/XMLSchema" xmlns:xs="http://www.w3.org/2001/XMLSchema" xmlns:p="http://schemas.microsoft.com/office/2006/metadata/properties" xmlns:ns2="fa1efa00-02db-4c33-bcfe-53d4bd07434e" xmlns:ns3="481b7c2a-5efa-40ec-96c5-05fae2e10b73" xmlns:ns4="http://schemas.microsoft.com/sharepoint/v4" targetNamespace="http://schemas.microsoft.com/office/2006/metadata/properties" ma:root="true" ma:fieldsID="6a00a2c65aa239384ac499011bddd517" ns2:_="" ns3:_="" ns4:_="">
    <xsd:import namespace="fa1efa00-02db-4c33-bcfe-53d4bd07434e"/>
    <xsd:import namespace="481b7c2a-5efa-40ec-96c5-05fae2e10b7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ite" minOccurs="0"/>
                <xsd:element ref="ns3:File_x0020_Type0" minOccurs="0"/>
                <xsd:element ref="ns4:IconOverlay" minOccurs="0"/>
                <xsd:element ref="ns3:Submittal" minOccurs="0"/>
                <xsd:element ref="ns3:Submittal_x0020_Status" minOccurs="0"/>
                <xsd:element ref="ns3:Project_x0020_Phas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1efa00-02db-4c33-bcfe-53d4bd07434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1b7c2a-5efa-40ec-96c5-05fae2e10b73" elementFormDefault="qualified">
    <xsd:import namespace="http://schemas.microsoft.com/office/2006/documentManagement/types"/>
    <xsd:import namespace="http://schemas.microsoft.com/office/infopath/2007/PartnerControls"/>
    <xsd:element name="Site" ma:index="11" nillable="true" ma:displayName="Site" ma:internalName="Sit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Geneva"/>
                    <xsd:enumeration value="Harford"/>
                    <xsd:enumeration value="Ithaca"/>
                    <xsd:enumeration value="Snyder Rd"/>
                    <xsd:enumeration value="Campus"/>
                    <xsd:enumeration value="Musgrave"/>
                  </xsd:restriction>
                </xsd:simpleType>
              </xsd:element>
            </xsd:sequence>
          </xsd:extension>
        </xsd:complexContent>
      </xsd:complexType>
    </xsd:element>
    <xsd:element name="File_x0020_Type0" ma:index="12" nillable="true" ma:displayName="File Type" ma:format="Dropdown" ma:internalName="File_x0020_Type0">
      <xsd:simpleType>
        <xsd:restriction base="dms:Choice">
          <xsd:enumeration value="Application"/>
          <xsd:enumeration value="Communications"/>
          <xsd:enumeration value="Contract"/>
          <xsd:enumeration value="Correspondance"/>
          <xsd:enumeration value="Data"/>
          <xsd:enumeration value="Drawing"/>
          <xsd:enumeration value="FAQ"/>
          <xsd:enumeration value="Guidance Document"/>
          <xsd:enumeration value="Invoice"/>
          <xsd:enumeration value="Manual"/>
          <xsd:enumeration value="Map"/>
          <xsd:enumeration value="Meeting Agenda/Notes"/>
          <xsd:enumeration value="MOU/MOA"/>
          <xsd:enumeration value="NOI"/>
          <xsd:enumeration value="PAR"/>
          <xsd:enumeration value="Permit"/>
          <xsd:enumeration value="Picture"/>
          <xsd:enumeration value="Plan"/>
          <xsd:enumeration value="PON"/>
          <xsd:enumeration value="Presentation"/>
          <xsd:enumeration value="Press Release"/>
          <xsd:enumeration value="Procedure"/>
          <xsd:enumeration value="Proposal"/>
          <xsd:enumeration value="Report"/>
          <xsd:enumeration value="RFP"/>
          <xsd:enumeration value="RFS"/>
          <xsd:enumeration value="Schedule"/>
          <xsd:enumeration value="Scope of Work"/>
          <xsd:enumeration value="Specification"/>
          <xsd:enumeration value="Status Report"/>
          <xsd:enumeration value="White Paper"/>
        </xsd:restriction>
      </xsd:simpleType>
    </xsd:element>
    <xsd:element name="Submittal" ma:index="14" nillable="true" ma:displayName="Submittal" ma:default="0" ma:internalName="Submittal">
      <xsd:simpleType>
        <xsd:restriction base="dms:Boolean"/>
      </xsd:simpleType>
    </xsd:element>
    <xsd:element name="Submittal_x0020_Status" ma:index="15" nillable="true" ma:displayName="Submittal Status" ma:format="Dropdown" ma:internalName="Submittal_x0020_Status">
      <xsd:simpleType>
        <xsd:restriction base="dms:Choice">
          <xsd:enumeration value="New"/>
          <xsd:enumeration value="Comments Submitted"/>
          <xsd:enumeration value="No Comments"/>
          <xsd:enumeration value="Revised"/>
          <xsd:enumeration value="Final"/>
        </xsd:restriction>
      </xsd:simpleType>
    </xsd:element>
    <xsd:element name="Project_x0020_Phase" ma:index="16" nillable="true" ma:displayName="Project Phase" ma:format="RadioButtons" ma:internalName="Project_x0020_Phase">
      <xsd:simpleType>
        <xsd:restriction base="dms:Choice">
          <xsd:enumeration value="Planning"/>
          <xsd:enumeration value="Construction"/>
          <xsd:enumeration value="Operation"/>
          <xsd:enumeration value="Vide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3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bmittal_x0020_Status xmlns="481b7c2a-5efa-40ec-96c5-05fae2e10b73" xsi:nil="true"/>
    <IconOverlay xmlns="http://schemas.microsoft.com/sharepoint/v4" xsi:nil="true"/>
    <Project_x0020_Phase xmlns="481b7c2a-5efa-40ec-96c5-05fae2e10b73" xsi:nil="true"/>
    <File_x0020_Type0 xmlns="481b7c2a-5efa-40ec-96c5-05fae2e10b73" xsi:nil="true"/>
    <Submittal xmlns="481b7c2a-5efa-40ec-96c5-05fae2e10b73">false</Submittal>
    <Site xmlns="481b7c2a-5efa-40ec-96c5-05fae2e10b73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C8AE6B-85AA-4631-BB3A-7CDD19A814F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CD3D168-D6DE-4ED1-867B-15DDD01EAC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1efa00-02db-4c33-bcfe-53d4bd07434e"/>
    <ds:schemaRef ds:uri="481b7c2a-5efa-40ec-96c5-05fae2e10b7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0B2933-167E-4229-B09B-00252018C866}">
  <ds:schemaRefs>
    <ds:schemaRef ds:uri="http://schemas.microsoft.com/office/2006/metadata/properties"/>
    <ds:schemaRef ds:uri="http://schemas.microsoft.com/sharepoint/v4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fa1efa00-02db-4c33-bcfe-53d4bd07434e"/>
    <ds:schemaRef ds:uri="http://schemas.microsoft.com/office/infopath/2007/PartnerControls"/>
    <ds:schemaRef ds:uri="http://schemas.openxmlformats.org/package/2006/metadata/core-properties"/>
    <ds:schemaRef ds:uri="481b7c2a-5efa-40ec-96c5-05fae2e10b73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46C62537-ED89-43D0-8589-424CA392B0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278</Words>
  <Application>Microsoft Office PowerPoint</Application>
  <PresentationFormat>On-screen Show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Ewe Too Can Sustainably Manage Solar Farm Ground Cover</vt:lpstr>
      <vt:lpstr>Who We Are</vt:lpstr>
      <vt:lpstr>Before Sheep</vt:lpstr>
      <vt:lpstr>The Task </vt:lpstr>
      <vt:lpstr>The Idea</vt:lpstr>
      <vt:lpstr>Sheep Solar Farm Trial Day 1</vt:lpstr>
      <vt:lpstr>Sheep Solar Farm Trial Day 2</vt:lpstr>
      <vt:lpstr>Watering System </vt:lpstr>
      <vt:lpstr>Laminated Sign </vt:lpstr>
      <vt:lpstr>Successful Venture to the Solar Farm </vt:lpstr>
      <vt:lpstr>Benefits of Sheep and Solar</vt:lpstr>
      <vt:lpstr>First Successful Season </vt:lpstr>
      <vt:lpstr>The Goal</vt:lpstr>
      <vt:lpstr>Happy Farmer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Caleb</dc:creator>
  <cp:lastModifiedBy>Jennifer Turner</cp:lastModifiedBy>
  <cp:revision>15</cp:revision>
  <dcterms:created xsi:type="dcterms:W3CDTF">2016-01-12T19:54:33Z</dcterms:created>
  <dcterms:modified xsi:type="dcterms:W3CDTF">2016-01-21T18:27:01Z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0x010100D31257770926994CBF02A6CCBEC2C0BF</vt:lpwstr>
  </property>
</Properties>
</file>