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417" r:id="rId1"/>
  </p:sldMasterIdLst>
  <p:notesMasterIdLst>
    <p:notesMasterId r:id="rId7"/>
  </p:notesMasterIdLst>
  <p:handoutMasterIdLst>
    <p:handoutMasterId r:id="rId8"/>
  </p:handoutMasterIdLst>
  <p:sldIdLst>
    <p:sldId id="264" r:id="rId2"/>
    <p:sldId id="266" r:id="rId3"/>
    <p:sldId id="271" r:id="rId4"/>
    <p:sldId id="274" r:id="rId5"/>
    <p:sldId id="267" r:id="rId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9DBB"/>
    <a:srgbClr val="CCCCCC"/>
    <a:srgbClr val="4C6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95" autoAdjust="0"/>
    <p:restoredTop sz="90993" autoAdjust="0"/>
  </p:normalViewPr>
  <p:slideViewPr>
    <p:cSldViewPr>
      <p:cViewPr varScale="1">
        <p:scale>
          <a:sx n="75" d="100"/>
          <a:sy n="75" d="100"/>
        </p:scale>
        <p:origin x="25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4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2" tIns="47736" rIns="95472" bIns="47736" numCol="1" anchor="t" anchorCtr="0" compatLnSpc="1">
            <a:prstTxWarp prst="textNoShape">
              <a:avLst/>
            </a:prstTxWarp>
          </a:bodyPr>
          <a:lstStyle>
            <a:lvl1pPr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4963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2" tIns="47736" rIns="95472" bIns="47736" numCol="1" anchor="t" anchorCtr="0" compatLnSpc="1">
            <a:prstTxWarp prst="textNoShape">
              <a:avLst/>
            </a:prstTxWarp>
          </a:bodyPr>
          <a:lstStyle>
            <a:lvl1pPr algn="r"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0680AFED-A77B-40C7-B8B6-BABC1868B1A9}" type="datetimeFigureOut">
              <a:rPr lang="en-US"/>
              <a:pPr>
                <a:defRPr/>
              </a:pPr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2" tIns="47736" rIns="95472" bIns="47736" numCol="1" anchor="b" anchorCtr="0" compatLnSpc="1">
            <a:prstTxWarp prst="textNoShape">
              <a:avLst/>
            </a:prstTxWarp>
          </a:bodyPr>
          <a:lstStyle>
            <a:lvl1pPr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4963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2" tIns="47736" rIns="95472" bIns="47736" numCol="1" anchor="b" anchorCtr="0" compatLnSpc="1">
            <a:prstTxWarp prst="textNoShape">
              <a:avLst/>
            </a:prstTxWarp>
          </a:bodyPr>
          <a:lstStyle>
            <a:lvl1pPr algn="r"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295C753C-8A74-4592-AEAA-9A648AB26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4963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algn="r"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073246B7-0637-4FF7-AF47-3DA203D6817F}" type="datetimeFigureOut">
              <a:rPr lang="en-US"/>
              <a:pPr>
                <a:defRPr/>
              </a:pPr>
              <a:t>9/6/2019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60" rIns="92519" bIns="4626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4963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algn="r"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3041A98A-8F64-437C-B6C9-A07E06A257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3833F20F-32F2-4FAB-856F-A1C1CE8DF058}" type="slidenum">
              <a:rPr lang="en-US" smtClean="0">
                <a:latin typeface="Times New Roman" pitchFamily="18" charset="0"/>
              </a:rPr>
              <a:pPr defTabSz="953948"/>
              <a:t>0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18409600-5FDC-4F0B-9F0E-3192DC4EE0B7}" type="slidenum">
              <a:rPr lang="en-US" smtClean="0">
                <a:latin typeface="Times New Roman" pitchFamily="18" charset="0"/>
              </a:rPr>
              <a:pPr defTabSz="953948"/>
              <a:t>1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19EC4009-3F80-4467-AC19-726203DE0D24}" type="slidenum">
              <a:rPr lang="en-US" smtClean="0">
                <a:latin typeface="Times New Roman" pitchFamily="18" charset="0"/>
              </a:rPr>
              <a:pPr defTabSz="953948"/>
              <a:t>2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8590C01B-1E51-45CA-B600-2CDFE5DB58B1}" type="slidenum">
              <a:rPr lang="en-US" smtClean="0">
                <a:latin typeface="Times New Roman" pitchFamily="18" charset="0"/>
              </a:rPr>
              <a:pPr defTabSz="953948"/>
              <a:t>4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CE896-C56A-4560-A1B6-7EA4D8C009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6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9459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6613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47515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8280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7269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5726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EB928-FEC0-4342-943B-6621DDE8D1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78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590D2-5E58-441C-824F-75B27289F5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5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46FE4-4670-422F-9732-4DD1102CBA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1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93330-67CD-44E1-8F85-693ED61197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7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2797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C5B75-2CE4-4443-8462-55549DD730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D9D60-9270-4187-851B-0D7D5332D1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4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D9E89-94D2-4F14-919C-405B34B016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8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FBA23-F2F2-4CA5-B2F3-23FCFB7959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3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988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24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18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  <p:sldLayoutId id="2147484430" r:id="rId13"/>
    <p:sldLayoutId id="2147484431" r:id="rId14"/>
    <p:sldLayoutId id="2147484432" r:id="rId15"/>
    <p:sldLayoutId id="2147484433" r:id="rId16"/>
    <p:sldLayoutId id="2147484434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3AF079E-9A07-4E63-8AD9-396CF9AD2A10}"/>
              </a:ext>
            </a:extLst>
          </p:cNvPr>
          <p:cNvSpPr txBox="1"/>
          <p:nvPr/>
        </p:nvSpPr>
        <p:spPr>
          <a:xfrm>
            <a:off x="2057400" y="8382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Tompkins County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4725E8-AB95-4D13-98FB-8D8D63AB03AF}"/>
              </a:ext>
            </a:extLst>
          </p:cNvPr>
          <p:cNvSpPr txBox="1"/>
          <p:nvPr/>
        </p:nvSpPr>
        <p:spPr>
          <a:xfrm>
            <a:off x="1926020" y="2519209"/>
            <a:ext cx="52919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Weights and Measures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0AF6C2-3084-4285-8E91-C070FE0D9886}"/>
              </a:ext>
            </a:extLst>
          </p:cNvPr>
          <p:cNvSpPr txBox="1"/>
          <p:nvPr/>
        </p:nvSpPr>
        <p:spPr>
          <a:xfrm>
            <a:off x="1752600" y="4387532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2020 Budget Presentation</a:t>
            </a:r>
          </a:p>
        </p:txBody>
      </p:sp>
      <p:pic>
        <p:nvPicPr>
          <p:cNvPr id="12" name="Picture 11" descr="A picture containing object&#10;&#10;Description automatically generated">
            <a:extLst>
              <a:ext uri="{FF2B5EF4-FFF2-40B4-BE49-F238E27FC236}">
                <a16:creationId xmlns:a16="http://schemas.microsoft.com/office/drawing/2014/main" id="{91426E55-349A-4348-A663-C74802A803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1489841" cy="1440180"/>
          </a:xfrm>
          <a:prstGeom prst="rect">
            <a:avLst/>
          </a:prstGeom>
          <a:effectLst>
            <a:softEdge rad="31750"/>
          </a:effectLst>
          <a:scene3d>
            <a:camera prst="orthographicFront"/>
            <a:lightRig rig="threePt" dir="t"/>
          </a:scene3d>
          <a:sp3d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Recommended Budget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802117"/>
              </p:ext>
            </p:extLst>
          </p:nvPr>
        </p:nvGraphicFramePr>
        <p:xfrm>
          <a:off x="1143000" y="2667000"/>
          <a:ext cx="6705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2019</a:t>
                      </a:r>
                      <a:endParaRPr lang="en-US" baseline="0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baseline="0" dirty="0">
                          <a:latin typeface="Calibri" pitchFamily="34" charset="0"/>
                        </a:rPr>
                        <a:t>Modified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2020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Recommended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$ 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% 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Expenditures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$176,839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$177,547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$708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0.40%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Revenues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-$22,500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-$22,775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-$275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Net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Local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$154,339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$154,772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$433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0.28%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640B4A-AD14-43E8-9370-FC80E88570F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Major Influences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534348"/>
          </a:xfrm>
        </p:spPr>
        <p:txBody>
          <a:bodyPr/>
          <a:lstStyle/>
          <a:p>
            <a:r>
              <a:rPr lang="en-US" dirty="0"/>
              <a:t>   I will be retiring in early 2020.</a:t>
            </a:r>
          </a:p>
          <a:p>
            <a:r>
              <a:rPr lang="en-US" dirty="0"/>
              <a:t>   The inspectors position has had a change in personal. </a:t>
            </a:r>
          </a:p>
          <a:p>
            <a:r>
              <a:rPr lang="en-US" dirty="0"/>
              <a:t>   My new Inspector, Aaron Becker, will need to be on full time </a:t>
            </a:r>
            <a:r>
              <a:rPr lang="en-US"/>
              <a:t>status to adequately </a:t>
            </a:r>
            <a:r>
              <a:rPr lang="en-US" dirty="0"/>
              <a:t>learn the directors position before I leave.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8D95FF-59D0-46EF-A534-08932D93D23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Full-Time Equivalents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9437"/>
              </p:ext>
            </p:extLst>
          </p:nvPr>
        </p:nvGraphicFramePr>
        <p:xfrm>
          <a:off x="914400" y="2819400"/>
          <a:ext cx="7331959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5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2017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2018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2019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2020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Target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2020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Rec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#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% 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1.5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1.5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2.0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1.5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2.0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0.00%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352C63-0803-47E4-B292-399603974D8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Over-Target Requests Supported by </a:t>
            </a:r>
            <a:br>
              <a:rPr lang="en-US" dirty="0"/>
            </a:br>
            <a:r>
              <a:rPr lang="en-US" dirty="0"/>
              <a:t>the Recommended Budget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dirty="0"/>
              <a:t> </a:t>
            </a:r>
          </a:p>
        </p:txBody>
      </p:sp>
      <p:sp>
        <p:nvSpPr>
          <p:cNvPr id="8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F5410E-CBE5-4F5D-9EA0-422535DAB7B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969217"/>
              </p:ext>
            </p:extLst>
          </p:nvPr>
        </p:nvGraphicFramePr>
        <p:xfrm>
          <a:off x="152400" y="2362200"/>
          <a:ext cx="88392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8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58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Page 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#</a:t>
                      </a:r>
                    </a:p>
                  </a:txBody>
                  <a:tcPr anchor="ctr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OTR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 #</a:t>
                      </a:r>
                    </a:p>
                  </a:txBody>
                  <a:tcPr anchor="ctr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Priority</a:t>
                      </a:r>
                    </a:p>
                  </a:txBody>
                  <a:tcPr anchor="ctr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Req. 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OTR</a:t>
                      </a:r>
                    </a:p>
                  </a:txBody>
                  <a:tcPr anchor="ctr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Req. Source</a:t>
                      </a:r>
                    </a:p>
                  </a:txBody>
                  <a:tcPr anchor="ctr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Rec. 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OTR</a:t>
                      </a:r>
                    </a:p>
                  </a:txBody>
                  <a:tcPr anchor="ctr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Rec.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Source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Purpose</a:t>
                      </a:r>
                    </a:p>
                  </a:txBody>
                  <a:tcPr anchor="ctr">
                    <a:solidFill>
                      <a:srgbClr val="7F9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4-207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$37,165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One-Time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$37,165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One-Time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New Inspector Training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159</Words>
  <Application>Microsoft Office PowerPoint</Application>
  <PresentationFormat>On-screen Show (4:3)</PresentationFormat>
  <Paragraphs>77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Ion</vt:lpstr>
      <vt:lpstr>PowerPoint Presentation</vt:lpstr>
      <vt:lpstr>Recommended Budget</vt:lpstr>
      <vt:lpstr>Major Influences</vt:lpstr>
      <vt:lpstr>Full-Time Equivalents</vt:lpstr>
      <vt:lpstr>Over-Target Requests Supported by  the Recommended Budget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Autumn Edwards</dc:creator>
  <cp:lastModifiedBy>Autumn Edwards</cp:lastModifiedBy>
  <cp:revision>9</cp:revision>
  <cp:lastPrinted>2019-09-06T17:33:26Z</cp:lastPrinted>
  <dcterms:created xsi:type="dcterms:W3CDTF">2019-08-01T20:21:47Z</dcterms:created>
  <dcterms:modified xsi:type="dcterms:W3CDTF">2019-09-06T17:33:27Z</dcterms:modified>
</cp:coreProperties>
</file>